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2" r:id="rId2"/>
    <p:sldId id="422" r:id="rId3"/>
    <p:sldId id="258" r:id="rId4"/>
    <p:sldId id="332" r:id="rId5"/>
    <p:sldId id="435" r:id="rId6"/>
    <p:sldId id="432" r:id="rId7"/>
    <p:sldId id="291" r:id="rId8"/>
    <p:sldId id="434" r:id="rId9"/>
    <p:sldId id="426" r:id="rId10"/>
    <p:sldId id="427" r:id="rId11"/>
    <p:sldId id="430" r:id="rId12"/>
    <p:sldId id="431" r:id="rId13"/>
    <p:sldId id="425" r:id="rId14"/>
    <p:sldId id="297" r:id="rId15"/>
    <p:sldId id="424" r:id="rId16"/>
    <p:sldId id="295" r:id="rId17"/>
    <p:sldId id="437" r:id="rId18"/>
    <p:sldId id="417" r:id="rId19"/>
    <p:sldId id="294" r:id="rId20"/>
    <p:sldId id="308" r:id="rId21"/>
    <p:sldId id="302" r:id="rId22"/>
    <p:sldId id="438" r:id="rId23"/>
    <p:sldId id="307" r:id="rId24"/>
    <p:sldId id="439" r:id="rId25"/>
    <p:sldId id="440" r:id="rId26"/>
    <p:sldId id="43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73C"/>
    <a:srgbClr val="8D612F"/>
    <a:srgbClr val="251717"/>
    <a:srgbClr val="FFFCEA"/>
    <a:srgbClr val="EEECE1"/>
    <a:srgbClr val="6D4F37"/>
    <a:srgbClr val="78B13C"/>
    <a:srgbClr val="8D6748"/>
    <a:srgbClr val="030301"/>
    <a:srgbClr val="22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 varScale="1">
        <p:scale>
          <a:sx n="106" d="100"/>
          <a:sy n="106" d="100"/>
        </p:scale>
        <p:origin x="768" y="102"/>
      </p:cViewPr>
      <p:guideLst>
        <p:guide orient="horz" pos="2160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2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6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5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28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course_id-8684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zh-CN" altLang="en-US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的自动化测试框架（上）</a:t>
            </a:r>
            <a:endParaRPr lang="en-US" altLang="zh-CN" sz="2400" b="1" dirty="0">
              <a:solidFill>
                <a:srgbClr val="6D4F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9/90/Mocha_%28JavaScript_framework%29_%28logo%29.svg/1024px-Mocha_%28JavaScript_framework%29_%28logo%29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71" y="1700808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启用虚拟化</a:t>
            </a:r>
          </a:p>
        </p:txBody>
      </p:sp>
      <p:pic>
        <p:nvPicPr>
          <p:cNvPr id="2050" name="Picture 2" descr="Intel Virtual Technology BIOS设置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7"/>
          <a:stretch/>
        </p:blipFill>
        <p:spPr bwMode="auto">
          <a:xfrm>
            <a:off x="3048000" y="1141301"/>
            <a:ext cx="6096000" cy="45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39852" y="5924811"/>
            <a:ext cx="571229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b="1" u="sng" dirty="0">
                <a:solidFill>
                  <a:srgbClr val="0070C0"/>
                </a:solidFill>
                <a:ea typeface="微软雅黑" panose="020B0503020204020204" pitchFamily="34" charset="-122"/>
              </a:rPr>
              <a:t>http://www.jb51.net/diannaojichu/304437.html</a:t>
            </a:r>
            <a:endParaRPr lang="zh-CN" altLang="en-US" sz="2133" b="1" u="sng" dirty="0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0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0" y="1497977"/>
            <a:ext cx="6413191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导入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mocha.ova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虚拟机文件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设置虚拟机的屏幕分辨率：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1024 ×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768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虚拟机账户信息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用户名：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，密码：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ddd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用户名：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root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，密码：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ddd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配置固定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192.168.XXX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.144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 /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etc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sysconfig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/network-scripts/ifcfg-ens32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systemctl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restart network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配置网络环境</a:t>
            </a:r>
          </a:p>
        </p:txBody>
      </p:sp>
      <p:pic>
        <p:nvPicPr>
          <p:cNvPr id="8" name="Picture 2" descr="https://www.rosehosting.com/blog/wp-content/uploads/2016/04/cento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2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3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497977"/>
            <a:ext cx="588220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建立连接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隐藏界面元素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–version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 –v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npm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–v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gitconfig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user.name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user.email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安装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xshell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" name="Picture 4" descr="https://blog.netsarang.com/wp-content/uploads/2015/05/X-bi_logoicon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2539651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386258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从百度软件中心下载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vmware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workstation Pro 12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vmware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workstation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从百度网盘下载开发环境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mocha.ova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导入开发环境，设置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参数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从百度软件中心下载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5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安装并设置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5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4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搭建开发环境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3" name="矩形 2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63794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创建被测项目</a:t>
            </a:r>
          </a:p>
        </p:txBody>
      </p:sp>
      <p:sp>
        <p:nvSpPr>
          <p:cNvPr id="2" name="AutoShape 2" descr="http://www.imgbase.info/images/safe-wallpapers/miscellaneous/computer/53619_computer_arch_linux_arch_linux.jpg"/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http://www.desktopwallpaperhd.net/wallpapers/4/9/optical-fibre-backgrounds-computer-wallpaper-computers-desktop-44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6" b="15313"/>
          <a:stretch/>
        </p:blipFill>
        <p:spPr bwMode="auto">
          <a:xfrm>
            <a:off x="-1" y="0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初始化项目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，实现加法运算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运行被测项目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chai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提交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2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创建被测项目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32252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63793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编写测试脚本</a:t>
            </a:r>
          </a:p>
        </p:txBody>
      </p:sp>
      <p:pic>
        <p:nvPicPr>
          <p:cNvPr id="4098" name="Picture 2" descr="http://wallpaper-gallery.net/images/balloons-wallpaper/balloons-wallpaper-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2400"/>
          <a:stretch/>
        </p:blipFill>
        <p:spPr bwMode="auto">
          <a:xfrm>
            <a:off x="-10166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86"/>
          <a:stretch/>
        </p:blipFill>
        <p:spPr>
          <a:xfrm>
            <a:off x="1847528" y="809952"/>
            <a:ext cx="8284829" cy="52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5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增加测试用例：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 + 0 = 0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增加测试用例：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 + 1 = 1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增加测试用例：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0 -  1 = -1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运行测试脚本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提交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7" y="126004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编写测试脚本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4" name="矩形 3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92323" y="5575456"/>
            <a:ext cx="460735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Mocha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的基本用法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8" b="10407"/>
          <a:stretch/>
        </p:blipFill>
        <p:spPr>
          <a:xfrm>
            <a:off x="4348" y="-24"/>
            <a:ext cx="1218765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" b="1208"/>
          <a:stretch/>
        </p:blipFill>
        <p:spPr>
          <a:xfrm>
            <a:off x="1559496" y="692696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47" b="849"/>
          <a:stretch/>
        </p:blipFill>
        <p:spPr>
          <a:xfrm>
            <a:off x="7536160" y="683642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-1" b="829"/>
          <a:stretch/>
        </p:blipFill>
        <p:spPr>
          <a:xfrm>
            <a:off x="1559496" y="3933056"/>
            <a:ext cx="3055547" cy="229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557195" y="4761148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23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即将推出</a:t>
            </a:r>
          </a:p>
        </p:txBody>
      </p:sp>
      <p:sp>
        <p:nvSpPr>
          <p:cNvPr id="13" name="矩形 12"/>
          <p:cNvSpPr/>
          <p:nvPr/>
        </p:nvSpPr>
        <p:spPr>
          <a:xfrm>
            <a:off x="7536160" y="1488230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l="16956"/>
          <a:stretch/>
        </p:blipFill>
        <p:spPr>
          <a:xfrm>
            <a:off x="7536160" y="3943171"/>
            <a:ext cx="3127445" cy="232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7536160" y="4740744"/>
            <a:ext cx="3115826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23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即将推出</a:t>
            </a:r>
          </a:p>
        </p:txBody>
      </p:sp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45015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date.js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模块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date.js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模块编写自动化测试代码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--recursive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参数来执行自动化测试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提交代码到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086158" y="1371503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的基本用法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37105" y="5575456"/>
            <a:ext cx="291778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命令行参数</a:t>
            </a:r>
          </a:p>
        </p:txBody>
      </p:sp>
      <p:pic>
        <p:nvPicPr>
          <p:cNvPr id="6146" name="Picture 2" descr="http://eskipaper.com/images/free-rainbow-wallpaper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 b="14977"/>
          <a:stretch/>
        </p:blipFill>
        <p:spPr bwMode="auto">
          <a:xfrm>
            <a:off x="2662" y="1"/>
            <a:ext cx="12192000" cy="51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20" y="195666"/>
            <a:ext cx="7714286" cy="64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3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生成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mochawesome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网页格式的报告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mocha.opts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配置文件来执行自动化测试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修改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package.json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通过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npm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test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来执行自动化测试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提交代码到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19349" y="16423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命令行参数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474"/>
          <a:stretch/>
        </p:blipFill>
        <p:spPr>
          <a:xfrm>
            <a:off x="7464153" y="2186143"/>
            <a:ext cx="3312368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464153" y="3185973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数据库编程入门实战套餐</a:t>
            </a:r>
          </a:p>
        </p:txBody>
      </p:sp>
      <p:sp>
        <p:nvSpPr>
          <p:cNvPr id="5" name="矩形 4"/>
          <p:cNvSpPr/>
          <p:nvPr/>
        </p:nvSpPr>
        <p:spPr>
          <a:xfrm>
            <a:off x="6911735" y="5302355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http://edu.51cto.com/pack/view/id-721.html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623957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D87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 dirty="0">
              <a:solidFill>
                <a:srgbClr val="9D87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16418" y="282010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搭建开发环境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420504" y="422129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编写测试脚本</a:t>
            </a:r>
          </a:p>
        </p:txBody>
      </p:sp>
      <p:sp>
        <p:nvSpPr>
          <p:cNvPr id="71" name="矩形 70"/>
          <p:cNvSpPr/>
          <p:nvPr/>
        </p:nvSpPr>
        <p:spPr>
          <a:xfrm>
            <a:off x="1625688" y="56054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命令行参数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8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配置文件</a:t>
            </a:r>
          </a:p>
        </p:txBody>
      </p:sp>
      <p:sp>
        <p:nvSpPr>
          <p:cNvPr id="73" name="矩形 72"/>
          <p:cNvSpPr/>
          <p:nvPr/>
        </p:nvSpPr>
        <p:spPr>
          <a:xfrm>
            <a:off x="7598041" y="4211930"/>
            <a:ext cx="348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的基本用法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74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>
                <a:solidFill>
                  <a:srgbClr val="0070C0"/>
                </a:solidFill>
              </a:rPr>
              <a:t>mocha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34076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27266"/>
            <a:ext cx="8316440" cy="46779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33746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97867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官方网站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01715" y="1642309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Mocha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38969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63791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搭建开发环境</a:t>
            </a:r>
          </a:p>
        </p:txBody>
      </p:sp>
      <p:pic>
        <p:nvPicPr>
          <p:cNvPr id="2050" name="Picture 2" descr="https://s-media-cache-ak0.pinimg.com/originals/e1/a7/b4/e1a7b4cc81805cf51dd220345f70f31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 b="16308"/>
          <a:stretch/>
        </p:blipFill>
        <p:spPr bwMode="auto">
          <a:xfrm>
            <a:off x="-10166" y="-1"/>
            <a:ext cx="12183165" cy="51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所需软件</a:t>
            </a:r>
          </a:p>
        </p:txBody>
      </p:sp>
      <p:pic>
        <p:nvPicPr>
          <p:cNvPr id="1026" name="Picture 2" descr="https://www.rosehosting.com/blog/wp-content/uploads/2016/04/centos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netsarang.com/wp-content/uploads/2015/05/X-bi_logoicon_s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96" y="4294251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asu.kz/wp-content/uploads/2015/12/vmware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1874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398488" y="5060408"/>
            <a:ext cx="4522047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主机名：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192.168.XXX.144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启用虚拟化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490"/>
          <a:stretch/>
        </p:blipFill>
        <p:spPr>
          <a:xfrm>
            <a:off x="3143672" y="374666"/>
            <a:ext cx="7723809" cy="61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22441</TotalTime>
  <Words>576</Words>
  <Application>Microsoft Office PowerPoint</Application>
  <PresentationFormat>宽屏</PresentationFormat>
  <Paragraphs>125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398</cp:revision>
  <dcterms:created xsi:type="dcterms:W3CDTF">2016-08-24T11:19:54Z</dcterms:created>
  <dcterms:modified xsi:type="dcterms:W3CDTF">2017-04-27T15:32:57Z</dcterms:modified>
</cp:coreProperties>
</file>